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9144000" cy="5144135" type="screen16x9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52930" cy="438941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0"/>
            <a:ext cx="4032504" cy="33950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360"/>
            <a:ext cx="4032504" cy="33950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8035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200360"/>
            <a:ext cx="8229600" cy="3395066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38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38"/>
            <a:ext cx="2895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38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6585" lvl="5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9485" lvl="6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2385" lvl="7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285" lvl="8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8035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935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835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未标题-1_画板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2540"/>
            <a:ext cx="9159875" cy="51523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14500" y="1444130"/>
            <a:ext cx="3992880" cy="1476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此处为自定义标题内容</a:t>
            </a:r>
            <a:endParaRPr lang="zh-CN" altLang="en-US" sz="3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内容自定义</a:t>
            </a:r>
            <a:endParaRPr lang="zh-CN" altLang="en-US" sz="3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46885" y="3497068"/>
            <a:ext cx="12979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2018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13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6885" y="3221478"/>
            <a:ext cx="10972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汇报人：名字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内容占位符 5" descr="未标题-1_画板 1 副本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810" y="-1905"/>
            <a:ext cx="9151620" cy="51479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WPS 演示</Application>
  <PresentationFormat/>
  <Paragraphs>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辩证</cp:lastModifiedBy>
  <cp:revision>2</cp:revision>
  <dcterms:created xsi:type="dcterms:W3CDTF">2018-09-13T07:37:00Z</dcterms:created>
  <dcterms:modified xsi:type="dcterms:W3CDTF">2018-09-18T08:12:11Z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